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12192000" cy="1625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>
        <p:scale>
          <a:sx n="98" d="100"/>
          <a:sy n="98" d="100"/>
        </p:scale>
        <p:origin x="111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660416"/>
            <a:ext cx="10363200" cy="5659496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8538164"/>
            <a:ext cx="9144000" cy="3924769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21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786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865481"/>
            <a:ext cx="2628900" cy="1377620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865481"/>
            <a:ext cx="7734300" cy="137762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03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94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052716"/>
            <a:ext cx="10515600" cy="6762043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0878731"/>
            <a:ext cx="10515600" cy="355599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782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4327407"/>
            <a:ext cx="5181600" cy="10314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327407"/>
            <a:ext cx="5181600" cy="10314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93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65485"/>
            <a:ext cx="10515600" cy="3142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3984979"/>
            <a:ext cx="5157787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937956"/>
            <a:ext cx="5157787" cy="87338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3984979"/>
            <a:ext cx="5183188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937956"/>
            <a:ext cx="5183188" cy="87338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764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522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819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340567"/>
            <a:ext cx="6172200" cy="1155229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205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340567"/>
            <a:ext cx="6172200" cy="1155229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355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865485"/>
            <a:ext cx="10515600" cy="3142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327407"/>
            <a:ext cx="10515600" cy="10314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18FC6-CE69-CE44-89A6-CC403602825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5066908"/>
            <a:ext cx="41148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88F1A-4D0C-5143-904D-E39E6EFB1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752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B37CD6-D6F3-164D-991E-0B004DC093FC}"/>
              </a:ext>
            </a:extLst>
          </p:cNvPr>
          <p:cNvSpPr txBox="1"/>
          <p:nvPr/>
        </p:nvSpPr>
        <p:spPr>
          <a:xfrm>
            <a:off x="97194" y="43580"/>
            <a:ext cx="29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80FAD8-FDB9-E04D-AA08-96F21B132D9B}"/>
              </a:ext>
            </a:extLst>
          </p:cNvPr>
          <p:cNvSpPr txBox="1"/>
          <p:nvPr/>
        </p:nvSpPr>
        <p:spPr>
          <a:xfrm>
            <a:off x="97194" y="412406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D8DB8B-CA9E-6548-9DFC-176D33A69926}"/>
              </a:ext>
            </a:extLst>
          </p:cNvPr>
          <p:cNvSpPr txBox="1"/>
          <p:nvPr/>
        </p:nvSpPr>
        <p:spPr>
          <a:xfrm>
            <a:off x="3330591" y="2176155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3AE1A4-6E96-4146-B302-12B128E7E475}"/>
              </a:ext>
            </a:extLst>
          </p:cNvPr>
          <p:cNvSpPr txBox="1"/>
          <p:nvPr/>
        </p:nvSpPr>
        <p:spPr>
          <a:xfrm>
            <a:off x="97194" y="217615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0CC4B0F-5A47-6B45-8096-17751EFA7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74" y="228246"/>
            <a:ext cx="10180927" cy="184790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AF77948-FF5B-AC48-AF6D-89CDE8EFE981}"/>
              </a:ext>
            </a:extLst>
          </p:cNvPr>
          <p:cNvSpPr txBox="1"/>
          <p:nvPr/>
        </p:nvSpPr>
        <p:spPr>
          <a:xfrm>
            <a:off x="10047409" y="1958149"/>
            <a:ext cx="20473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 would show a last gate here with CD64 and CD206 – not showing the CD16.2 tiny subset. Again use same terminology as in 1: Ly-6C- </a:t>
            </a:r>
            <a:r>
              <a:rPr lang="en-US" sz="1200" dirty="0" err="1"/>
              <a:t>pMos</a:t>
            </a:r>
            <a:r>
              <a:rPr lang="en-US" sz="1200" dirty="0"/>
              <a:t>, Ly-6C+ </a:t>
            </a:r>
            <a:r>
              <a:rPr lang="en-US" sz="1200" dirty="0" err="1"/>
              <a:t>cMos</a:t>
            </a:r>
            <a:r>
              <a:rPr lang="en-US" sz="1200" dirty="0"/>
              <a:t>, etc. 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CAD3E04-95FA-9B48-9796-C44974117C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96" t="53963" r="29159" b="20451"/>
          <a:stretch/>
        </p:blipFill>
        <p:spPr>
          <a:xfrm>
            <a:off x="395674" y="2260820"/>
            <a:ext cx="2426208" cy="1266623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43B5D0C-1BAC-F140-A0E2-2F6E081378E6}"/>
              </a:ext>
            </a:extLst>
          </p:cNvPr>
          <p:cNvSpPr/>
          <p:nvPr/>
        </p:nvSpPr>
        <p:spPr>
          <a:xfrm>
            <a:off x="804672" y="3323693"/>
            <a:ext cx="585216" cy="3323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BF84460-7850-8648-99F5-CD16B7D07CFA}"/>
              </a:ext>
            </a:extLst>
          </p:cNvPr>
          <p:cNvSpPr txBox="1"/>
          <p:nvPr/>
        </p:nvSpPr>
        <p:spPr>
          <a:xfrm>
            <a:off x="1243645" y="2954361"/>
            <a:ext cx="6864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24 hours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A07E036-A8C6-A74E-97D0-0EAD7325B67C}"/>
              </a:ext>
            </a:extLst>
          </p:cNvPr>
          <p:cNvSpPr/>
          <p:nvPr/>
        </p:nvSpPr>
        <p:spPr>
          <a:xfrm>
            <a:off x="1813277" y="3204978"/>
            <a:ext cx="1008604" cy="3323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CB4DBE8-2FDB-4547-9934-ED8F097BF154}"/>
              </a:ext>
            </a:extLst>
          </p:cNvPr>
          <p:cNvSpPr txBox="1"/>
          <p:nvPr/>
        </p:nvSpPr>
        <p:spPr>
          <a:xfrm>
            <a:off x="1806005" y="3153372"/>
            <a:ext cx="1709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Assess efficiency &amp; specificity</a:t>
            </a:r>
          </a:p>
          <a:p>
            <a:pPr algn="ctr"/>
            <a:r>
              <a:rPr lang="en-US" sz="1000" dirty="0"/>
              <a:t>of IM depletion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54D8CC7-C64D-6946-8E18-8A75242F0845}"/>
              </a:ext>
            </a:extLst>
          </p:cNvPr>
          <p:cNvSpPr txBox="1"/>
          <p:nvPr/>
        </p:nvSpPr>
        <p:spPr>
          <a:xfrm>
            <a:off x="0" y="3551924"/>
            <a:ext cx="25266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/>
              <a:t>Tmem119-Cre+; Cx3cr1-LSL-DTR (i.e. IM-DTR)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50C7AAB-2565-BE4F-8D73-E54D9620AA2D}"/>
              </a:ext>
            </a:extLst>
          </p:cNvPr>
          <p:cNvSpPr/>
          <p:nvPr/>
        </p:nvSpPr>
        <p:spPr>
          <a:xfrm>
            <a:off x="558008" y="2177795"/>
            <a:ext cx="585216" cy="3323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F7997276-33A8-424C-BAE6-890C34DD83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6635" y="2232720"/>
            <a:ext cx="5349268" cy="180738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BE780CA-7107-DF48-A92F-42051788E5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029" y="4192889"/>
            <a:ext cx="4297740" cy="142817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9D4525D-A2CD-744B-83AC-61CE412358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8767" y="4359530"/>
            <a:ext cx="127000" cy="36830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7220374-EC02-1141-8651-4737F47E1214}"/>
              </a:ext>
            </a:extLst>
          </p:cNvPr>
          <p:cNvSpPr txBox="1"/>
          <p:nvPr/>
        </p:nvSpPr>
        <p:spPr>
          <a:xfrm>
            <a:off x="4985892" y="4359530"/>
            <a:ext cx="3930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DT -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A06EE07-A46E-EA43-8D83-2F683CFBE7E2}"/>
              </a:ext>
            </a:extLst>
          </p:cNvPr>
          <p:cNvSpPr txBox="1"/>
          <p:nvPr/>
        </p:nvSpPr>
        <p:spPr>
          <a:xfrm>
            <a:off x="4985892" y="4493396"/>
            <a:ext cx="418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DT +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EEB2DBCF-437A-ED42-8BE8-83C33C9F53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478" y="5644178"/>
            <a:ext cx="4132481" cy="146636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279ADDD-BD0B-8B46-B796-70E904B3CF2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6396"/>
          <a:stretch/>
        </p:blipFill>
        <p:spPr>
          <a:xfrm>
            <a:off x="5843533" y="4192889"/>
            <a:ext cx="2366752" cy="15748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63A9F28-D59D-2A40-8EEA-39BF8F40FD6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3604"/>
          <a:stretch/>
        </p:blipFill>
        <p:spPr>
          <a:xfrm>
            <a:off x="5843533" y="5644178"/>
            <a:ext cx="1354347" cy="15748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C015D27-B409-E64A-8A7A-1B4A65C887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9753" y="4301938"/>
            <a:ext cx="127000" cy="3683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6E0842FE-2E8A-904E-BB21-0357132EC7CD}"/>
              </a:ext>
            </a:extLst>
          </p:cNvPr>
          <p:cNvSpPr txBox="1"/>
          <p:nvPr/>
        </p:nvSpPr>
        <p:spPr>
          <a:xfrm>
            <a:off x="8386878" y="4301938"/>
            <a:ext cx="3930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DT -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FD61549-724D-BA40-B90C-398B0E201FB3}"/>
              </a:ext>
            </a:extLst>
          </p:cNvPr>
          <p:cNvSpPr txBox="1"/>
          <p:nvPr/>
        </p:nvSpPr>
        <p:spPr>
          <a:xfrm>
            <a:off x="8386878" y="4435804"/>
            <a:ext cx="6431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DT 50 ng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6A1650D-4502-BB4F-B19D-901D3D5E1AA2}"/>
              </a:ext>
            </a:extLst>
          </p:cNvPr>
          <p:cNvSpPr txBox="1"/>
          <p:nvPr/>
        </p:nvSpPr>
        <p:spPr>
          <a:xfrm>
            <a:off x="10047409" y="5205562"/>
            <a:ext cx="2047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Gating strategies to delineate DC subsets, Neu and Eos should be in Supplement Fig. 1 (or 2).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DA2AAE1-3110-114D-AD56-0900A61C5659}"/>
              </a:ext>
            </a:extLst>
          </p:cNvPr>
          <p:cNvSpPr txBox="1"/>
          <p:nvPr/>
        </p:nvSpPr>
        <p:spPr>
          <a:xfrm>
            <a:off x="5354288" y="407817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EC5A1D6-C232-8945-B6DF-6B64C5FC0F78}"/>
              </a:ext>
            </a:extLst>
          </p:cNvPr>
          <p:cNvSpPr/>
          <p:nvPr/>
        </p:nvSpPr>
        <p:spPr>
          <a:xfrm>
            <a:off x="6270171" y="2116120"/>
            <a:ext cx="171859" cy="2413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FDE4715-C508-D64B-BF92-7876EAC87C9B}"/>
              </a:ext>
            </a:extLst>
          </p:cNvPr>
          <p:cNvSpPr txBox="1"/>
          <p:nvPr/>
        </p:nvSpPr>
        <p:spPr>
          <a:xfrm>
            <a:off x="97194" y="7398725"/>
            <a:ext cx="603147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Supplementary Figure 3 </a:t>
            </a:r>
            <a:r>
              <a:rPr lang="en-US" sz="1200" dirty="0"/>
              <a:t>(important): Gating strategies used to delineate blood, spleen, liver, colon, brain, small intestine, heart, peritoneum, + Absolute numbers of blood monocyte and macrophage populations across tissues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96FE283-7F94-AC4C-B714-63E3CDAB57C7}"/>
              </a:ext>
            </a:extLst>
          </p:cNvPr>
          <p:cNvSpPr txBox="1"/>
          <p:nvPr/>
        </p:nvSpPr>
        <p:spPr>
          <a:xfrm>
            <a:off x="8796958" y="2433786"/>
            <a:ext cx="12504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 complement of panel c, could we show a UMAP where we clearly see IM depletion but no effect of Mos and AM? This could be beautiful ;)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F2CA266-3046-7047-96A6-D9B698AEFF96}"/>
              </a:ext>
            </a:extLst>
          </p:cNvPr>
          <p:cNvSpPr txBox="1"/>
          <p:nvPr/>
        </p:nvSpPr>
        <p:spPr>
          <a:xfrm>
            <a:off x="7482488" y="5830715"/>
            <a:ext cx="2047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 would not use the red color for the control – we need to decide which color we use here and elsewhere. 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62D5E70-48D4-C04D-8E04-1E0328246E78}"/>
              </a:ext>
            </a:extLst>
          </p:cNvPr>
          <p:cNvSpPr txBox="1"/>
          <p:nvPr/>
        </p:nvSpPr>
        <p:spPr>
          <a:xfrm>
            <a:off x="95057" y="8128000"/>
            <a:ext cx="375950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Supplementary figure showing that IM LPS and IM CPG can also be depleted</a:t>
            </a:r>
          </a:p>
        </p:txBody>
      </p:sp>
    </p:spTree>
    <p:extLst>
      <p:ext uri="{BB962C8B-B14F-4D97-AF65-F5344CB8AC3E}">
        <p14:creationId xmlns:p14="http://schemas.microsoft.com/office/powerpoint/2010/main" val="14406117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</TotalTime>
  <Words>195</Words>
  <Application>Microsoft Macintosh PowerPoint</Application>
  <PresentationFormat>Custom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Marichal</dc:creator>
  <cp:lastModifiedBy>Thomas Marichal</cp:lastModifiedBy>
  <cp:revision>7</cp:revision>
  <dcterms:created xsi:type="dcterms:W3CDTF">2021-10-28T11:40:54Z</dcterms:created>
  <dcterms:modified xsi:type="dcterms:W3CDTF">2021-10-28T13:23:28Z</dcterms:modified>
</cp:coreProperties>
</file>

<file path=docProps/thumbnail.jpeg>
</file>